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84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5.png"/><Relationship Id="rId7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5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1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5.png"/><Relationship Id="rId7" Type="http://schemas.openxmlformats.org/officeDocument/2006/relationships/image" Target="../media/image8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00.png"/><Relationship Id="rId5" Type="http://schemas.openxmlformats.org/officeDocument/2006/relationships/image" Target="../media/image19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4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21.png"/><Relationship Id="rId10" Type="http://schemas.openxmlformats.org/officeDocument/2006/relationships/image" Target="../media/image117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25.png"/><Relationship Id="rId2" Type="http://schemas.openxmlformats.org/officeDocument/2006/relationships/image" Target="../media/image4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24.png"/><Relationship Id="rId5" Type="http://schemas.openxmlformats.org/officeDocument/2006/relationships/image" Target="../media/image104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89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9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47.png"/><Relationship Id="rId7" Type="http://schemas.openxmlformats.org/officeDocument/2006/relationships/image" Target="../media/image1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47.png"/><Relationship Id="rId7" Type="http://schemas.openxmlformats.org/officeDocument/2006/relationships/image" Target="../media/image16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jpg"/><Relationship Id="rId5" Type="http://schemas.openxmlformats.org/officeDocument/2006/relationships/image" Target="../media/image160.png"/><Relationship Id="rId4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22.png"/><Relationship Id="rId3" Type="http://schemas.openxmlformats.org/officeDocument/2006/relationships/image" Target="../media/image147.png"/><Relationship Id="rId7" Type="http://schemas.openxmlformats.org/officeDocument/2006/relationships/image" Target="../media/image165.png"/><Relationship Id="rId12" Type="http://schemas.openxmlformats.org/officeDocument/2006/relationships/image" Target="../media/image116.png"/><Relationship Id="rId17" Type="http://schemas.openxmlformats.org/officeDocument/2006/relationships/image" Target="../media/image170.png"/><Relationship Id="rId2" Type="http://schemas.openxmlformats.org/officeDocument/2006/relationships/image" Target="../media/image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5" Type="http://schemas.openxmlformats.org/officeDocument/2006/relationships/image" Target="../media/image169.png"/><Relationship Id="rId10" Type="http://schemas.openxmlformats.org/officeDocument/2006/relationships/image" Target="../media/image106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Relationship Id="rId1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7.png"/><Relationship Id="rId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3.png"/><Relationship Id="rId5" Type="http://schemas.openxmlformats.org/officeDocument/2006/relationships/image" Target="../media/image20.png"/><Relationship Id="rId10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5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135" y="4385890"/>
            <a:ext cx="11987443" cy="2085363"/>
            <a:chOff x="3149135" y="4385890"/>
            <a:chExt cx="11987443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135" y="4385890"/>
              <a:ext cx="11987443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70835" y="7169465"/>
            <a:ext cx="1524996" cy="128571"/>
            <a:chOff x="8370835" y="7169465"/>
            <a:chExt cx="1524996" cy="1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370835" y="7169465"/>
              <a:ext cx="1524996" cy="1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1153" y="8132220"/>
            <a:ext cx="4871462" cy="12860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138" y="4448005"/>
            <a:ext cx="10354628" cy="2039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6086" y="2232743"/>
            <a:ext cx="12553886" cy="34786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2898" y="6868224"/>
            <a:ext cx="10022132" cy="5451363"/>
            <a:chOff x="332898" y="6868224"/>
            <a:chExt cx="10022132" cy="5451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898" y="6868224"/>
              <a:ext cx="10022132" cy="5451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6303" y="4128761"/>
            <a:ext cx="3202881" cy="150000"/>
            <a:chOff x="-916303" y="4128761"/>
            <a:chExt cx="3202881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916303" y="4128761"/>
              <a:ext cx="3202881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296" y="1894458"/>
            <a:ext cx="3061529" cy="35398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59693" y="992490"/>
            <a:ext cx="12998710" cy="5199484"/>
            <a:chOff x="4659693" y="992490"/>
            <a:chExt cx="12998710" cy="51994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9693" y="992490"/>
              <a:ext cx="12998710" cy="51994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9422" y="7473642"/>
            <a:ext cx="9237527" cy="29949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3697" y="138698"/>
            <a:ext cx="8972699" cy="8057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98917" y="6349989"/>
            <a:ext cx="4359486" cy="3903022"/>
            <a:chOff x="13298917" y="6349989"/>
            <a:chExt cx="4359486" cy="39030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98917" y="6349989"/>
              <a:ext cx="4359486" cy="39030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045" y="6197508"/>
            <a:ext cx="5510680" cy="7486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59" y="6051522"/>
            <a:ext cx="7636658" cy="4343446"/>
            <a:chOff x="272359" y="6051522"/>
            <a:chExt cx="7636658" cy="4343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59" y="6051522"/>
              <a:ext cx="7636658" cy="4343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6303" y="4128761"/>
            <a:ext cx="3202881" cy="150000"/>
            <a:chOff x="-916303" y="4128761"/>
            <a:chExt cx="3202881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916303" y="4128761"/>
              <a:ext cx="3202881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296" y="1894458"/>
            <a:ext cx="3061529" cy="3539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6284" y="144787"/>
            <a:ext cx="1326956" cy="8544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09017" y="975338"/>
            <a:ext cx="10067886" cy="9205824"/>
            <a:chOff x="7909017" y="975338"/>
            <a:chExt cx="10067886" cy="92058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9017" y="975338"/>
              <a:ext cx="10067886" cy="92058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2520" y="6477333"/>
            <a:ext cx="7688489" cy="39645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4128" y="5380806"/>
            <a:ext cx="5510680" cy="7486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12816" y="847182"/>
            <a:ext cx="3067087" cy="8816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30208" y="4414855"/>
            <a:ext cx="2630692" cy="150000"/>
            <a:chOff x="-630208" y="4414855"/>
            <a:chExt cx="2630692" cy="15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630208" y="4414855"/>
              <a:ext cx="2630692" cy="150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725" y="1819515"/>
            <a:ext cx="3061520" cy="35398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23975" y="2107696"/>
            <a:ext cx="4984527" cy="4107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04266" y="1621303"/>
            <a:ext cx="12852160" cy="28571"/>
            <a:chOff x="4504266" y="1621303"/>
            <a:chExt cx="12852160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4266" y="1621303"/>
              <a:ext cx="12852160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1381" y="3797331"/>
            <a:ext cx="5726845" cy="28571"/>
            <a:chOff x="7761381" y="3797331"/>
            <a:chExt cx="5726845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761381" y="3797331"/>
              <a:ext cx="5726845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3102" y="2132813"/>
            <a:ext cx="6721346" cy="41072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58367" y="853194"/>
            <a:ext cx="3274021" cy="881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17662" y="7077271"/>
            <a:ext cx="12201346" cy="2184655"/>
            <a:chOff x="4617662" y="7077271"/>
            <a:chExt cx="12201346" cy="21846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7662" y="7077271"/>
              <a:ext cx="12201346" cy="21846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22017" y="8157732"/>
            <a:ext cx="11795261" cy="28571"/>
            <a:chOff x="4822017" y="8157732"/>
            <a:chExt cx="11795261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2017" y="8157732"/>
              <a:ext cx="11795261" cy="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93148" y="7223669"/>
            <a:ext cx="4437859" cy="8816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44458" y="8409724"/>
            <a:ext cx="9458758" cy="5482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30208" y="4414855"/>
            <a:ext cx="2630692" cy="150000"/>
            <a:chOff x="-630208" y="4414855"/>
            <a:chExt cx="2630692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630208" y="4414855"/>
              <a:ext cx="2630692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725" y="1819515"/>
            <a:ext cx="3061520" cy="3539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66184" y="2368552"/>
            <a:ext cx="11928867" cy="28571"/>
            <a:chOff x="5166184" y="2368552"/>
            <a:chExt cx="11928867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6184" y="2368552"/>
              <a:ext cx="11928867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3461" y="791501"/>
            <a:ext cx="4227680" cy="1687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66169" y="2543480"/>
            <a:ext cx="12201346" cy="2077061"/>
            <a:chOff x="5166169" y="2543480"/>
            <a:chExt cx="12201346" cy="20770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6169" y="2543480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0523" y="3623941"/>
            <a:ext cx="11795261" cy="28571"/>
            <a:chOff x="5370523" y="3623941"/>
            <a:chExt cx="11795261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0523" y="3623941"/>
              <a:ext cx="11795261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92969" y="3847363"/>
            <a:ext cx="9666243" cy="5720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39655" y="2764821"/>
            <a:ext cx="2521525" cy="8816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66169" y="4998302"/>
            <a:ext cx="12202349" cy="4949578"/>
            <a:chOff x="5166169" y="4998302"/>
            <a:chExt cx="12202349" cy="49495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6169" y="4998302"/>
              <a:ext cx="12202349" cy="4949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09133" y="984238"/>
            <a:ext cx="16066667" cy="3034294"/>
            <a:chOff x="4309133" y="984238"/>
            <a:chExt cx="16066667" cy="30342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309133" y="984238"/>
              <a:ext cx="5659271" cy="1222991"/>
              <a:chOff x="4309133" y="984238"/>
              <a:chExt cx="5659271" cy="122299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309133" y="984238"/>
                <a:ext cx="5659271" cy="122299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2924" y="1152407"/>
              <a:ext cx="3059735" cy="88162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309133" y="2237580"/>
              <a:ext cx="16063081" cy="1776978"/>
              <a:chOff x="4309133" y="2237580"/>
              <a:chExt cx="16063081" cy="177697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09133" y="2237580"/>
                <a:ext cx="16063081" cy="177697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0208" y="4414855"/>
            <a:ext cx="2630692" cy="150000"/>
            <a:chOff x="-630208" y="4414855"/>
            <a:chExt cx="2630692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630208" y="4414855"/>
              <a:ext cx="2630692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725" y="1819515"/>
            <a:ext cx="3061520" cy="35398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09133" y="4042541"/>
            <a:ext cx="16780952" cy="3127753"/>
            <a:chOff x="4309133" y="4042541"/>
            <a:chExt cx="16780952" cy="312775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09133" y="4042541"/>
              <a:ext cx="5659271" cy="1222991"/>
              <a:chOff x="4309133" y="4042541"/>
              <a:chExt cx="5659271" cy="122299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309133" y="4042541"/>
                <a:ext cx="5659271" cy="122299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6492" y="4250761"/>
              <a:ext cx="3014011" cy="88162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4347229" y="5275056"/>
              <a:ext cx="16738410" cy="1893533"/>
              <a:chOff x="4347229" y="5275056"/>
              <a:chExt cx="16738410" cy="189353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47229" y="5275056"/>
                <a:ext cx="16738410" cy="189353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315104" y="7187324"/>
            <a:ext cx="16116902" cy="3032515"/>
            <a:chOff x="4315104" y="7187324"/>
            <a:chExt cx="16116902" cy="30325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315104" y="7187324"/>
              <a:ext cx="5659271" cy="1222991"/>
              <a:chOff x="4315104" y="7187324"/>
              <a:chExt cx="5659271" cy="122299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315104" y="7187324"/>
                <a:ext cx="5659271" cy="122299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6767" y="7345307"/>
              <a:ext cx="4033640" cy="91971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4365340" y="8448411"/>
              <a:ext cx="16063081" cy="1766939"/>
              <a:chOff x="4365340" y="8448411"/>
              <a:chExt cx="16063081" cy="176693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365340" y="8448411"/>
                <a:ext cx="16063081" cy="176693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547716" y="10064762"/>
            <a:ext cx="3540204" cy="154286"/>
            <a:chOff x="11547716" y="10064762"/>
            <a:chExt cx="3540204" cy="15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47716" y="10064762"/>
              <a:ext cx="3540204" cy="15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58879" y="6978538"/>
            <a:ext cx="3540204" cy="154286"/>
            <a:chOff x="11658879" y="6978538"/>
            <a:chExt cx="3540204" cy="15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58879" y="6978538"/>
              <a:ext cx="3540204" cy="15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42954" y="3850160"/>
            <a:ext cx="3540204" cy="154286"/>
            <a:chOff x="11442954" y="3850160"/>
            <a:chExt cx="3540204" cy="15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42954" y="3850160"/>
              <a:ext cx="3540204" cy="15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7853" y="4727211"/>
            <a:ext cx="2005981" cy="150000"/>
            <a:chOff x="-317853" y="4727211"/>
            <a:chExt cx="2005981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17853" y="4727211"/>
              <a:ext cx="2005981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725" y="1819515"/>
            <a:ext cx="3061520" cy="3539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62787" y="1265119"/>
            <a:ext cx="12327499" cy="1188791"/>
            <a:chOff x="4962787" y="1265119"/>
            <a:chExt cx="12327499" cy="11887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62787" y="1265119"/>
              <a:ext cx="12327499" cy="1188791"/>
              <a:chOff x="4962787" y="1265119"/>
              <a:chExt cx="12327499" cy="11887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62787" y="1265119"/>
                <a:ext cx="12327499" cy="11887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36478" y="796665"/>
              <a:ext cx="1178317" cy="2125699"/>
              <a:chOff x="5436478" y="796665"/>
              <a:chExt cx="1178317" cy="212569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5436478" y="796665"/>
                <a:ext cx="1178317" cy="212569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6002" y="1591954"/>
              <a:ext cx="1090013" cy="5196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10678" y="1591954"/>
            <a:ext cx="4635432" cy="6255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52742" y="2585994"/>
            <a:ext cx="4747590" cy="833025"/>
            <a:chOff x="8752742" y="2585994"/>
            <a:chExt cx="4747590" cy="8330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52742" y="2587185"/>
              <a:ext cx="2235066" cy="831835"/>
              <a:chOff x="8752742" y="2587185"/>
              <a:chExt cx="2235066" cy="83183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8752742" y="2587185"/>
                <a:ext cx="2235066" cy="831835"/>
                <a:chOff x="8752742" y="2587185"/>
                <a:chExt cx="2235066" cy="83183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752742" y="2587185"/>
                  <a:ext cx="2235066" cy="831835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39940" y="2750723"/>
                <a:ext cx="1661785" cy="5307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65265" y="2585994"/>
              <a:ext cx="2235066" cy="831835"/>
              <a:chOff x="11265265" y="2585994"/>
              <a:chExt cx="2235066" cy="83183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265265" y="2585994"/>
                <a:ext cx="2235066" cy="831835"/>
                <a:chOff x="11265265" y="2585994"/>
                <a:chExt cx="2235066" cy="83183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265265" y="2585994"/>
                  <a:ext cx="2235066" cy="831835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52455" y="2752904"/>
                <a:ext cx="1612528" cy="5307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271663" y="3531806"/>
            <a:ext cx="11132688" cy="6607096"/>
            <a:chOff x="4271663" y="3531806"/>
            <a:chExt cx="11132688" cy="66070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71663" y="3531806"/>
              <a:ext cx="11132688" cy="66070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15759" y="3761749"/>
            <a:ext cx="2070111" cy="1144790"/>
            <a:chOff x="10815759" y="3761749"/>
            <a:chExt cx="2070111" cy="11447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15759" y="3761749"/>
              <a:ext cx="2070111" cy="11447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62288" y="5869661"/>
            <a:ext cx="1793180" cy="991645"/>
            <a:chOff x="7262288" y="5869661"/>
            <a:chExt cx="1793180" cy="9916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60000">
              <a:off x="7262288" y="5869661"/>
              <a:ext cx="1793180" cy="99164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59561" y="426954"/>
            <a:ext cx="4139803" cy="124194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585901" y="6113745"/>
            <a:ext cx="910431" cy="503477"/>
            <a:chOff x="9585901" y="6113745"/>
            <a:chExt cx="910431" cy="5034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40000">
              <a:off x="9585901" y="6113745"/>
              <a:ext cx="910431" cy="503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7853" y="4727211"/>
            <a:ext cx="2005981" cy="150000"/>
            <a:chOff x="-317853" y="4727211"/>
            <a:chExt cx="2005981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17853" y="4727211"/>
              <a:ext cx="2005981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725" y="1819515"/>
            <a:ext cx="3061520" cy="3539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62787" y="1265119"/>
            <a:ext cx="12327499" cy="1188791"/>
            <a:chOff x="4962787" y="1265119"/>
            <a:chExt cx="12327499" cy="11887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62787" y="1265119"/>
              <a:ext cx="12327499" cy="1188791"/>
              <a:chOff x="4962787" y="1265119"/>
              <a:chExt cx="12327499" cy="11887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62787" y="1265119"/>
                <a:ext cx="12327499" cy="11887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36478" y="796665"/>
              <a:ext cx="1178317" cy="2125699"/>
              <a:chOff x="5436478" y="796665"/>
              <a:chExt cx="1178317" cy="212569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5436478" y="796665"/>
                <a:ext cx="1178317" cy="212569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6002" y="1591954"/>
              <a:ext cx="1090013" cy="5196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10678" y="1591954"/>
            <a:ext cx="4719794" cy="5482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33593" y="2543150"/>
            <a:ext cx="4785886" cy="831835"/>
            <a:chOff x="8733593" y="2543150"/>
            <a:chExt cx="4785886" cy="8318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33593" y="2543150"/>
              <a:ext cx="2235066" cy="831835"/>
              <a:chOff x="8733593" y="2543150"/>
              <a:chExt cx="2235066" cy="83183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8733593" y="2543150"/>
                <a:ext cx="2235066" cy="831835"/>
                <a:chOff x="8733593" y="2543150"/>
                <a:chExt cx="2235066" cy="83183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733593" y="2543150"/>
                  <a:ext cx="2235066" cy="831835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20782" y="2710059"/>
                <a:ext cx="1763633" cy="5307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84413" y="2543150"/>
              <a:ext cx="2235066" cy="831835"/>
              <a:chOff x="11284413" y="2543150"/>
              <a:chExt cx="2235066" cy="83183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284413" y="2543150"/>
                <a:ext cx="2235066" cy="831835"/>
                <a:chOff x="11284413" y="2543150"/>
                <a:chExt cx="2235066" cy="83183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284413" y="2543150"/>
                  <a:ext cx="2235066" cy="831835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71603" y="2710060"/>
                <a:ext cx="1612528" cy="530776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21781" y="353349"/>
            <a:ext cx="4139803" cy="124194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20306" y="3451176"/>
            <a:ext cx="11130706" cy="6667669"/>
            <a:chOff x="4220306" y="3451176"/>
            <a:chExt cx="11130706" cy="66676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20306" y="3451176"/>
              <a:ext cx="11130706" cy="66676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47922" y="3364837"/>
            <a:ext cx="2765626" cy="1529416"/>
            <a:chOff x="6647922" y="3364837"/>
            <a:chExt cx="2765626" cy="15294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47922" y="3364837"/>
              <a:ext cx="2765626" cy="15294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13547" y="5414557"/>
            <a:ext cx="1171689" cy="647954"/>
            <a:chOff x="9413547" y="5414557"/>
            <a:chExt cx="1171689" cy="6479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13547" y="5414557"/>
              <a:ext cx="1171689" cy="6479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55089" y="6886127"/>
            <a:ext cx="1171689" cy="647954"/>
            <a:chOff x="12755089" y="6886127"/>
            <a:chExt cx="1171689" cy="6479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55089" y="6886127"/>
              <a:ext cx="1171689" cy="647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7853" y="4727211"/>
            <a:ext cx="2005981" cy="150000"/>
            <a:chOff x="-317853" y="4727211"/>
            <a:chExt cx="2005981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17853" y="4727211"/>
              <a:ext cx="2005981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725" y="1819515"/>
            <a:ext cx="3061520" cy="3539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62787" y="1265119"/>
            <a:ext cx="12327499" cy="1188791"/>
            <a:chOff x="4962787" y="1265119"/>
            <a:chExt cx="12327499" cy="11887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62787" y="1265119"/>
              <a:ext cx="12327499" cy="1188791"/>
              <a:chOff x="4962787" y="1265119"/>
              <a:chExt cx="12327499" cy="11887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62787" y="1265119"/>
                <a:ext cx="12327499" cy="11887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36478" y="796665"/>
              <a:ext cx="1178317" cy="2125699"/>
              <a:chOff x="5436478" y="796665"/>
              <a:chExt cx="1178317" cy="212569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5436478" y="796665"/>
                <a:ext cx="1178317" cy="212569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6002" y="1591954"/>
              <a:ext cx="1090013" cy="5196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10678" y="1591954"/>
            <a:ext cx="4763365" cy="6255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68150" y="2543150"/>
            <a:ext cx="4812482" cy="845483"/>
            <a:chOff x="8768150" y="2543150"/>
            <a:chExt cx="4812482" cy="84548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68150" y="2543150"/>
              <a:ext cx="2235066" cy="831835"/>
              <a:chOff x="8768150" y="2543150"/>
              <a:chExt cx="2235066" cy="83183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8768150" y="2543150"/>
                <a:ext cx="2235066" cy="831835"/>
                <a:chOff x="8768150" y="2543150"/>
                <a:chExt cx="2235066" cy="83183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768150" y="2543150"/>
                  <a:ext cx="2235066" cy="831835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55315" y="2710060"/>
                <a:ext cx="1761985" cy="5307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345566" y="2556798"/>
              <a:ext cx="2235066" cy="831835"/>
              <a:chOff x="11345566" y="2556798"/>
              <a:chExt cx="2235066" cy="83183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345566" y="2556798"/>
                <a:ext cx="2235066" cy="831835"/>
                <a:chOff x="11345566" y="2556798"/>
                <a:chExt cx="2235066" cy="83183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345566" y="2556798"/>
                  <a:ext cx="2235066" cy="831835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32801" y="2723708"/>
                <a:ext cx="1578624" cy="530776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11942" y="331716"/>
            <a:ext cx="4139803" cy="124194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945829" y="3436252"/>
            <a:ext cx="11395896" cy="6763306"/>
            <a:chOff x="3945829" y="3436252"/>
            <a:chExt cx="11395896" cy="67633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5829" y="3436252"/>
              <a:ext cx="11395896" cy="67633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21719" y="4292652"/>
            <a:ext cx="2083901" cy="1152416"/>
            <a:chOff x="6721719" y="4292652"/>
            <a:chExt cx="2083901" cy="11524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100000">
              <a:off x="6721719" y="4292652"/>
              <a:ext cx="2083901" cy="11524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68486" y="5265856"/>
            <a:ext cx="1950583" cy="1078690"/>
            <a:chOff x="8668486" y="5265856"/>
            <a:chExt cx="1950583" cy="10786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880000">
              <a:off x="8668486" y="5265856"/>
              <a:ext cx="1950583" cy="10786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2618" y="6888552"/>
            <a:ext cx="979598" cy="541726"/>
            <a:chOff x="11302618" y="6888552"/>
            <a:chExt cx="979598" cy="54172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60000">
              <a:off x="11302618" y="6888552"/>
              <a:ext cx="979598" cy="54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15408" y="928031"/>
            <a:ext cx="12201346" cy="2077061"/>
            <a:chOff x="4915408" y="928031"/>
            <a:chExt cx="12201346" cy="2077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5408" y="928031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32" y="5039632"/>
            <a:ext cx="1381139" cy="150000"/>
            <a:chOff x="-5432" y="5039632"/>
            <a:chExt cx="1381139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5432" y="5039632"/>
              <a:ext cx="1381139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9763" y="2008492"/>
            <a:ext cx="11795261" cy="28571"/>
            <a:chOff x="5119763" y="2008492"/>
            <a:chExt cx="1179526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9763" y="2008492"/>
              <a:ext cx="11795261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725" y="1819515"/>
            <a:ext cx="3061520" cy="35398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42205" y="2231913"/>
            <a:ext cx="8069995" cy="5482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7050" y="1120802"/>
            <a:ext cx="3091792" cy="881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90350" y="3180723"/>
            <a:ext cx="6458963" cy="6992579"/>
            <a:chOff x="4990350" y="3180723"/>
            <a:chExt cx="6458963" cy="699257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90350" y="3180723"/>
              <a:ext cx="6458963" cy="6992579"/>
              <a:chOff x="4990350" y="3180723"/>
              <a:chExt cx="6458963" cy="69925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90350" y="3180723"/>
                <a:ext cx="6458963" cy="69925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62246" y="3267529"/>
              <a:ext cx="6336516" cy="918602"/>
              <a:chOff x="5062246" y="3267529"/>
              <a:chExt cx="6336516" cy="91860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062246" y="3267529"/>
                <a:ext cx="6336516" cy="91860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7274" y="3434750"/>
              <a:ext cx="4764189" cy="7023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06636" y="4151084"/>
            <a:ext cx="6161607" cy="60361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68004" y="4240457"/>
            <a:ext cx="6171429" cy="4628571"/>
            <a:chOff x="11768004" y="4240457"/>
            <a:chExt cx="6171429" cy="46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68004" y="4240457"/>
              <a:ext cx="6171429" cy="462857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4263654" y="5120902"/>
              <a:ext cx="226375" cy="226375"/>
              <a:chOff x="14263654" y="5120902"/>
              <a:chExt cx="226375" cy="22637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263654" y="5120902"/>
                <a:ext cx="226375" cy="2263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497445" y="5044712"/>
              <a:ext cx="226375" cy="226375"/>
              <a:chOff x="15497445" y="5044712"/>
              <a:chExt cx="226375" cy="22637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497445" y="5044712"/>
                <a:ext cx="226375" cy="2263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4789" y="5864844"/>
              <a:ext cx="226375" cy="226375"/>
              <a:chOff x="13624789" y="5864844"/>
              <a:chExt cx="226375" cy="22637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24789" y="5864844"/>
                <a:ext cx="226375" cy="22637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254151" y="6500338"/>
              <a:ext cx="1000000" cy="107143"/>
              <a:chOff x="13254151" y="6500338"/>
              <a:chExt cx="1000000" cy="10714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3254151" y="6500338"/>
                <a:ext cx="1000000" cy="10714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71502" y="6394053"/>
              <a:ext cx="667642" cy="53077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704742" y="5948501"/>
              <a:ext cx="1342857" cy="107143"/>
              <a:chOff x="13704742" y="5948501"/>
              <a:chExt cx="1342857" cy="10714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3704742" y="5948501"/>
                <a:ext cx="1342857" cy="1071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333389" y="5484575"/>
              <a:ext cx="571429" cy="107143"/>
              <a:chOff x="15333389" y="5484575"/>
              <a:chExt cx="571429" cy="10714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5333389" y="5484575"/>
                <a:ext cx="571429" cy="107143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76202" y="5138898"/>
              <a:ext cx="515233" cy="52921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07728" y="5788653"/>
              <a:ext cx="662776" cy="530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694" y="5049180"/>
            <a:ext cx="144840" cy="150008"/>
            <a:chOff x="672694" y="5049180"/>
            <a:chExt cx="144840" cy="1500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694" y="5049180"/>
              <a:ext cx="144840" cy="1500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725" y="1819515"/>
            <a:ext cx="3061520" cy="35367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76790" y="1547301"/>
            <a:ext cx="11990476" cy="7198831"/>
            <a:chOff x="5276790" y="1547301"/>
            <a:chExt cx="11990476" cy="719883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276790" y="2365180"/>
              <a:ext cx="11981014" cy="6373234"/>
              <a:chOff x="5276790" y="2365180"/>
              <a:chExt cx="11981014" cy="637323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76790" y="2365180"/>
                <a:ext cx="11981014" cy="637323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66252" y="1547301"/>
              <a:ext cx="7402090" cy="692060"/>
              <a:chOff x="7566252" y="1547301"/>
              <a:chExt cx="7402090" cy="69206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2432020" y="1548355"/>
                <a:ext cx="2536322" cy="681009"/>
                <a:chOff x="12432020" y="1548355"/>
                <a:chExt cx="2536322" cy="681009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12432020" y="1548355"/>
                  <a:ext cx="2536322" cy="681009"/>
                  <a:chOff x="12432020" y="1548355"/>
                  <a:chExt cx="2536322" cy="681009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2432020" y="1548355"/>
                    <a:ext cx="2536322" cy="6810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638873" y="1648650"/>
                  <a:ext cx="2229383" cy="60407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990569" y="1558352"/>
                <a:ext cx="2536322" cy="681009"/>
                <a:chOff x="9990569" y="1558352"/>
                <a:chExt cx="2536322" cy="68100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990569" y="1558352"/>
                  <a:ext cx="2536322" cy="681009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53113" y="1679727"/>
                <a:ext cx="1762050" cy="529879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7566252" y="1547301"/>
                <a:ext cx="2536322" cy="681009"/>
                <a:chOff x="7566252" y="1547301"/>
                <a:chExt cx="2536322" cy="681009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566252" y="1547301"/>
                  <a:ext cx="2536322" cy="681009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84224" y="1647601"/>
                <a:ext cx="1684002" cy="60407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499593" y="2282547"/>
            <a:ext cx="2598768" cy="6473109"/>
            <a:chOff x="7499593" y="2282547"/>
            <a:chExt cx="2598768" cy="64731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9593" y="2282547"/>
              <a:ext cx="2598768" cy="6473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58482" y="2095982"/>
            <a:ext cx="659897" cy="2126014"/>
            <a:chOff x="15658482" y="2095982"/>
            <a:chExt cx="659897" cy="21260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658482" y="2095982"/>
              <a:ext cx="659897" cy="21260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677529" y="3675272"/>
            <a:ext cx="659897" cy="2126014"/>
            <a:chOff x="15677529" y="3675272"/>
            <a:chExt cx="659897" cy="21260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677529" y="3675272"/>
              <a:ext cx="659897" cy="21260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64621" y="9031582"/>
            <a:ext cx="9401537" cy="62554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269764" y="8922576"/>
            <a:ext cx="785795" cy="785795"/>
            <a:chOff x="6269764" y="8922576"/>
            <a:chExt cx="785795" cy="7857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69764" y="8922576"/>
              <a:ext cx="785795" cy="7857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94672" y="6340034"/>
            <a:ext cx="659897" cy="2126014"/>
            <a:chOff x="15694672" y="6340034"/>
            <a:chExt cx="659897" cy="21260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694672" y="6340034"/>
              <a:ext cx="659897" cy="2126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612" y="1028602"/>
            <a:ext cx="7119919" cy="2085363"/>
            <a:chOff x="1438612" y="1028602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12" y="1028602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9457" y="6906848"/>
            <a:ext cx="7650054" cy="28571"/>
            <a:chOff x="4639457" y="6906848"/>
            <a:chExt cx="76500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639457" y="6906848"/>
              <a:ext cx="76500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1345" y="3003726"/>
            <a:ext cx="10111641" cy="28571"/>
            <a:chOff x="8521345" y="3003726"/>
            <a:chExt cx="1011164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1345" y="300372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3668" y="1125650"/>
            <a:ext cx="1660802" cy="28571"/>
            <a:chOff x="-173668" y="1125650"/>
            <a:chExt cx="1660802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668" y="1125650"/>
              <a:ext cx="1660802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9737" y="1604518"/>
            <a:ext cx="566240" cy="933529"/>
            <a:chOff x="8859737" y="1604518"/>
            <a:chExt cx="566240" cy="9335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8859737" y="1604518"/>
              <a:ext cx="566240" cy="9335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3049" y="3646106"/>
            <a:ext cx="812843" cy="44410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5908" y="1210175"/>
            <a:ext cx="5802157" cy="16870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2477" y="3646106"/>
            <a:ext cx="4786233" cy="45714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6168548"/>
            <a:ext cx="8450198" cy="4173373"/>
            <a:chOff x="0" y="6168548"/>
            <a:chExt cx="8450198" cy="41733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168548"/>
              <a:ext cx="8450198" cy="4173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694" y="5049180"/>
            <a:ext cx="144840" cy="150008"/>
            <a:chOff x="672694" y="5049180"/>
            <a:chExt cx="144840" cy="1500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694" y="5049180"/>
              <a:ext cx="144840" cy="1500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725" y="1819515"/>
            <a:ext cx="3061520" cy="35367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22243" y="3582614"/>
            <a:ext cx="14595254" cy="4966290"/>
            <a:chOff x="3422243" y="3582614"/>
            <a:chExt cx="14595254" cy="4966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2243" y="3582614"/>
              <a:ext cx="14595254" cy="49662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2735" y="1240287"/>
            <a:ext cx="8377509" cy="12583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55436" y="2796548"/>
            <a:ext cx="11928867" cy="28571"/>
            <a:chOff x="4755436" y="2796548"/>
            <a:chExt cx="11928867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5436" y="2796548"/>
              <a:ext cx="11928867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70606" y="1954681"/>
            <a:ext cx="449649" cy="4746376"/>
            <a:chOff x="5570606" y="1954681"/>
            <a:chExt cx="449649" cy="47463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570606" y="1954681"/>
              <a:ext cx="449649" cy="4746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694" y="5049180"/>
            <a:ext cx="144840" cy="150008"/>
            <a:chOff x="672694" y="5049180"/>
            <a:chExt cx="144840" cy="1500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694" y="5049180"/>
              <a:ext cx="144840" cy="1500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725" y="1819515"/>
            <a:ext cx="3061520" cy="3536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41878" y="2095500"/>
            <a:ext cx="11928867" cy="28571"/>
            <a:chOff x="4755436" y="2796548"/>
            <a:chExt cx="11928867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5436" y="2796548"/>
              <a:ext cx="11928867" cy="28571"/>
            </a:xfrm>
            <a:prstGeom prst="rect">
              <a:avLst/>
            </a:prstGeom>
          </p:spPr>
        </p:pic>
      </p:grpSp>
      <p:pic>
        <p:nvPicPr>
          <p:cNvPr id="4" name="그림 3" descr="웹사이트이(가) 표시된 사진&#10;&#10;자동 생성된 설명">
            <a:extLst>
              <a:ext uri="{FF2B5EF4-FFF2-40B4-BE49-F238E27FC236}">
                <a16:creationId xmlns:a16="http://schemas.microsoft.com/office/drawing/2014/main" id="{AF7284A5-A864-1586-86E5-674C717AF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244460"/>
            <a:ext cx="6482358" cy="6937640"/>
          </a:xfrm>
          <a:prstGeom prst="rect">
            <a:avLst/>
          </a:prstGeom>
        </p:spPr>
      </p:pic>
      <p:pic>
        <p:nvPicPr>
          <p:cNvPr id="7" name="그림 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5854C602-BCFF-5FFF-066A-E972CDCA41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1"/>
          <a:stretch/>
        </p:blipFill>
        <p:spPr>
          <a:xfrm>
            <a:off x="10104454" y="2224556"/>
            <a:ext cx="7085263" cy="69376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23265" y="1181100"/>
            <a:ext cx="397947" cy="4746376"/>
            <a:chOff x="5570606" y="1954681"/>
            <a:chExt cx="449649" cy="47463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570606" y="1954681"/>
              <a:ext cx="449649" cy="474637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4AD923-B751-C70C-8D21-5C69765D64DC}"/>
              </a:ext>
            </a:extLst>
          </p:cNvPr>
          <p:cNvSpPr txBox="1"/>
          <p:nvPr/>
        </p:nvSpPr>
        <p:spPr>
          <a:xfrm>
            <a:off x="7008449" y="1181087"/>
            <a:ext cx="59875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</a:t>
            </a:r>
            <a:r>
              <a:rPr lang="ko-KR" altLang="en-US" sz="30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강서구</a:t>
            </a:r>
            <a:r>
              <a:rPr lang="ko-KR" altLang="en-US" sz="3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노선 수를 늘려야 한다</a:t>
            </a:r>
            <a:r>
              <a:rPr lang="en-US" altLang="ko-KR" sz="3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r>
              <a:rPr lang="en-US" altLang="ko-KR" sz="30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</a:t>
            </a:r>
            <a:endParaRPr lang="ko-KR" altLang="en-US" sz="30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BB4CE25-011B-62A9-42C1-63D3410958FD}"/>
              </a:ext>
            </a:extLst>
          </p:cNvPr>
          <p:cNvCxnSpPr>
            <a:cxnSpLocks/>
          </p:cNvCxnSpPr>
          <p:nvPr/>
        </p:nvCxnSpPr>
        <p:spPr>
          <a:xfrm>
            <a:off x="15085587" y="7591185"/>
            <a:ext cx="19458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D3F6917-F56F-5B4C-2F9B-148E320DD863}"/>
              </a:ext>
            </a:extLst>
          </p:cNvPr>
          <p:cNvCxnSpPr>
            <a:cxnSpLocks/>
          </p:cNvCxnSpPr>
          <p:nvPr/>
        </p:nvCxnSpPr>
        <p:spPr>
          <a:xfrm>
            <a:off x="10478242" y="7972185"/>
            <a:ext cx="19458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D7CACB-833B-C6D4-B8A1-6B0519BF8287}"/>
              </a:ext>
            </a:extLst>
          </p:cNvPr>
          <p:cNvSpPr txBox="1"/>
          <p:nvPr/>
        </p:nvSpPr>
        <p:spPr>
          <a:xfrm>
            <a:off x="4419600" y="9195393"/>
            <a:ext cx="11165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</a:t>
            </a:r>
            <a:r>
              <a:rPr lang="ko-KR" altLang="en-US" sz="2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모든 시민은 대중 교통 서비스를 제공받는데 있어 부당한 차별을 받지 아니하고</a:t>
            </a:r>
            <a:r>
              <a:rPr lang="en-US" altLang="ko-KR" sz="2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br>
              <a:rPr lang="en-US" altLang="ko-KR" sz="2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2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편리하고 안전하게 대중교통을 이용할 권리를 가진다</a:t>
            </a:r>
            <a:r>
              <a:rPr lang="en-US" altLang="ko-KR" sz="2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.”</a:t>
            </a:r>
            <a:endParaRPr lang="ko-KR" altLang="en-US" sz="2400" b="1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82C9E-1816-F03B-1EC4-36D4DB6CF9A8}"/>
              </a:ext>
            </a:extLst>
          </p:cNvPr>
          <p:cNvSpPr txBox="1"/>
          <p:nvPr/>
        </p:nvSpPr>
        <p:spPr>
          <a:xfrm>
            <a:off x="15411892" y="9934987"/>
            <a:ext cx="2876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*</a:t>
            </a:r>
            <a:r>
              <a:rPr lang="ko-KR" altLang="en-US" sz="12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서울특별시 대중교통 기본조례 </a:t>
            </a:r>
            <a:r>
              <a:rPr lang="en-US" altLang="ko-KR" sz="12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</a:t>
            </a:r>
            <a:r>
              <a:rPr lang="ko-KR" altLang="en-US" sz="12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 </a:t>
            </a:r>
            <a:r>
              <a:rPr lang="en-US" altLang="ko-KR" sz="12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항</a:t>
            </a:r>
          </a:p>
        </p:txBody>
      </p:sp>
    </p:spTree>
    <p:extLst>
      <p:ext uri="{BB962C8B-B14F-4D97-AF65-F5344CB8AC3E}">
        <p14:creationId xmlns:p14="http://schemas.microsoft.com/office/powerpoint/2010/main" val="1303281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2694" y="5049180"/>
            <a:ext cx="144840" cy="150008"/>
            <a:chOff x="672694" y="5049180"/>
            <a:chExt cx="144840" cy="1500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694" y="5049180"/>
              <a:ext cx="144840" cy="150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4239" y="1620938"/>
            <a:ext cx="5162174" cy="1241154"/>
            <a:chOff x="8364239" y="1620938"/>
            <a:chExt cx="5162174" cy="1241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4239" y="1620938"/>
              <a:ext cx="5162174" cy="1241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2653" y="3289197"/>
            <a:ext cx="8148337" cy="1188791"/>
            <a:chOff x="4762653" y="3289197"/>
            <a:chExt cx="12327499" cy="1188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2653" y="3289197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2653" y="3294433"/>
            <a:ext cx="2083755" cy="1178317"/>
            <a:chOff x="4762653" y="3294433"/>
            <a:chExt cx="2083755" cy="1178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15372" y="2841714"/>
              <a:ext cx="1178317" cy="20837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03441" y="4732375"/>
            <a:ext cx="8107550" cy="1133710"/>
            <a:chOff x="4762653" y="4701290"/>
            <a:chExt cx="12327499" cy="1188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2653" y="4701290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36344" y="4232836"/>
            <a:ext cx="1178317" cy="2125699"/>
            <a:chOff x="5236344" y="4232836"/>
            <a:chExt cx="1178317" cy="21256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6344" y="4232836"/>
              <a:ext cx="1178317" cy="2125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62653" y="6139231"/>
            <a:ext cx="8148337" cy="1162943"/>
            <a:chOff x="4762653" y="6113383"/>
            <a:chExt cx="12327499" cy="11887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2653" y="6113383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36344" y="5644929"/>
            <a:ext cx="1178317" cy="2125699"/>
            <a:chOff x="5236344" y="5644929"/>
            <a:chExt cx="1178317" cy="21256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6344" y="5644929"/>
              <a:ext cx="1178317" cy="21256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62653" y="8038174"/>
            <a:ext cx="12327499" cy="1188791"/>
            <a:chOff x="4762653" y="8038174"/>
            <a:chExt cx="12327499" cy="11887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2653" y="8038174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36344" y="7569721"/>
            <a:ext cx="1178317" cy="2125699"/>
            <a:chOff x="5236344" y="7569721"/>
            <a:chExt cx="1178317" cy="21256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5236344" y="7569721"/>
              <a:ext cx="1178317" cy="212569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8097" y="1842278"/>
            <a:ext cx="2054059" cy="8816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3392" y="3616040"/>
            <a:ext cx="1090013" cy="5196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62816" y="3616040"/>
            <a:ext cx="4635432" cy="62554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3392" y="5043835"/>
            <a:ext cx="1090013" cy="51968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0674" y="5050337"/>
            <a:ext cx="4719794" cy="54826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3392" y="6440221"/>
            <a:ext cx="1090013" cy="51968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34883" y="6438763"/>
            <a:ext cx="4763365" cy="62554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43392" y="8365011"/>
            <a:ext cx="1485251" cy="54826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5849" y="8362725"/>
            <a:ext cx="3849699" cy="63491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4725" y="1819515"/>
            <a:ext cx="3061520" cy="353672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A9699B2A-17A4-CED6-0089-862D2477CEDA}"/>
              </a:ext>
            </a:extLst>
          </p:cNvPr>
          <p:cNvGrpSpPr/>
          <p:nvPr/>
        </p:nvGrpSpPr>
        <p:grpSpPr>
          <a:xfrm>
            <a:off x="13533313" y="4038556"/>
            <a:ext cx="3457528" cy="1085628"/>
            <a:chOff x="12502307" y="4135729"/>
            <a:chExt cx="3457528" cy="1085628"/>
          </a:xfrm>
        </p:grpSpPr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7C47A6D9-36D0-26AE-459F-DAF607549765}"/>
                </a:ext>
              </a:extLst>
            </p:cNvPr>
            <p:cNvGrpSpPr/>
            <p:nvPr/>
          </p:nvGrpSpPr>
          <p:grpSpPr>
            <a:xfrm>
              <a:off x="12509207" y="4135729"/>
              <a:ext cx="3450628" cy="1074482"/>
              <a:chOff x="4762653" y="3289197"/>
              <a:chExt cx="12327499" cy="1188791"/>
            </a:xfrm>
          </p:grpSpPr>
          <p:pic>
            <p:nvPicPr>
              <p:cNvPr id="10" name="Object 14">
                <a:extLst>
                  <a:ext uri="{FF2B5EF4-FFF2-40B4-BE49-F238E27FC236}">
                    <a16:creationId xmlns:a16="http://schemas.microsoft.com/office/drawing/2014/main" id="{E28EE409-9971-7A2D-E38D-A50D38A96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62653" y="3289197"/>
                <a:ext cx="12327499" cy="1188791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A4BE5913-E41C-6170-F74C-C91FC7080E34}"/>
                </a:ext>
              </a:extLst>
            </p:cNvPr>
            <p:cNvGrpSpPr/>
            <p:nvPr/>
          </p:nvGrpSpPr>
          <p:grpSpPr>
            <a:xfrm>
              <a:off x="12502307" y="4135729"/>
              <a:ext cx="1263659" cy="1085628"/>
              <a:chOff x="4762654" y="3294433"/>
              <a:chExt cx="1469430" cy="1178317"/>
            </a:xfrm>
          </p:grpSpPr>
          <p:pic>
            <p:nvPicPr>
              <p:cNvPr id="13" name="Object 17">
                <a:extLst>
                  <a:ext uri="{FF2B5EF4-FFF2-40B4-BE49-F238E27FC236}">
                    <a16:creationId xmlns:a16="http://schemas.microsoft.com/office/drawing/2014/main" id="{74A2B1E3-B4E7-11F0-787F-FF1F1F901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4908210" y="3148877"/>
                <a:ext cx="1178317" cy="146943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089BB2-23C6-A747-E600-8151CE7CA898}"/>
                </a:ext>
              </a:extLst>
            </p:cNvPr>
            <p:cNvSpPr txBox="1"/>
            <p:nvPr/>
          </p:nvSpPr>
          <p:spPr>
            <a:xfrm>
              <a:off x="14236417" y="444213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공공성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D3DB07-83BE-28F5-70E0-F9527B67AFA0}"/>
                </a:ext>
              </a:extLst>
            </p:cNvPr>
            <p:cNvSpPr txBox="1"/>
            <p:nvPr/>
          </p:nvSpPr>
          <p:spPr>
            <a:xfrm>
              <a:off x="12657403" y="4230096"/>
              <a:ext cx="963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chemeClr val="bg1"/>
                  </a:solidFill>
                  <a:effectLst/>
                  <a:latin typeface="se-nanumgothic"/>
                </a:rPr>
                <a:t>✔</a:t>
              </a:r>
              <a:endParaRPr lang="ko-KR" altLang="en-US" sz="4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ED69A8D-A3C0-BED4-BC92-AD5BC94ECFB2}"/>
              </a:ext>
            </a:extLst>
          </p:cNvPr>
          <p:cNvGrpSpPr/>
          <p:nvPr/>
        </p:nvGrpSpPr>
        <p:grpSpPr>
          <a:xfrm>
            <a:off x="13526413" y="5527766"/>
            <a:ext cx="3457528" cy="1085628"/>
            <a:chOff x="12502307" y="4135729"/>
            <a:chExt cx="3457528" cy="1085628"/>
          </a:xfrm>
        </p:grpSpPr>
        <p:grpSp>
          <p:nvGrpSpPr>
            <p:cNvPr id="60" name="그룹 1005">
              <a:extLst>
                <a:ext uri="{FF2B5EF4-FFF2-40B4-BE49-F238E27FC236}">
                  <a16:creationId xmlns:a16="http://schemas.microsoft.com/office/drawing/2014/main" id="{357AE38C-F591-4B02-816D-9CDC27BD9CA4}"/>
                </a:ext>
              </a:extLst>
            </p:cNvPr>
            <p:cNvGrpSpPr/>
            <p:nvPr/>
          </p:nvGrpSpPr>
          <p:grpSpPr>
            <a:xfrm>
              <a:off x="12509207" y="4135729"/>
              <a:ext cx="3450628" cy="1074482"/>
              <a:chOff x="4762653" y="3289197"/>
              <a:chExt cx="12327499" cy="1188791"/>
            </a:xfrm>
          </p:grpSpPr>
          <p:pic>
            <p:nvPicPr>
              <p:cNvPr id="961" name="Object 14">
                <a:extLst>
                  <a:ext uri="{FF2B5EF4-FFF2-40B4-BE49-F238E27FC236}">
                    <a16:creationId xmlns:a16="http://schemas.microsoft.com/office/drawing/2014/main" id="{A1FC89DE-94D0-AEFC-2126-91D6DBF8C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62653" y="3289197"/>
                <a:ext cx="12327499" cy="1188791"/>
              </a:xfrm>
              <a:prstGeom prst="rect">
                <a:avLst/>
              </a:prstGeom>
            </p:spPr>
          </p:pic>
        </p:grpSp>
        <p:grpSp>
          <p:nvGrpSpPr>
            <p:cNvPr id="61" name="그룹 1006">
              <a:extLst>
                <a:ext uri="{FF2B5EF4-FFF2-40B4-BE49-F238E27FC236}">
                  <a16:creationId xmlns:a16="http://schemas.microsoft.com/office/drawing/2014/main" id="{DE45EC08-D232-3CB7-613F-7258F1CC78B4}"/>
                </a:ext>
              </a:extLst>
            </p:cNvPr>
            <p:cNvGrpSpPr/>
            <p:nvPr/>
          </p:nvGrpSpPr>
          <p:grpSpPr>
            <a:xfrm>
              <a:off x="12502307" y="4135729"/>
              <a:ext cx="1263659" cy="1085628"/>
              <a:chOff x="4762654" y="3294433"/>
              <a:chExt cx="1469430" cy="1178317"/>
            </a:xfrm>
          </p:grpSpPr>
          <p:pic>
            <p:nvPicPr>
              <p:cNvPr id="960" name="Object 17">
                <a:extLst>
                  <a:ext uri="{FF2B5EF4-FFF2-40B4-BE49-F238E27FC236}">
                    <a16:creationId xmlns:a16="http://schemas.microsoft.com/office/drawing/2014/main" id="{90207E7B-FAD3-8A90-8C33-D81175258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4908210" y="3148877"/>
                <a:ext cx="1178317" cy="1469430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60AD4A-14DB-36F1-EA0B-AA164D402EEB}"/>
                </a:ext>
              </a:extLst>
            </p:cNvPr>
            <p:cNvSpPr txBox="1"/>
            <p:nvPr/>
          </p:nvSpPr>
          <p:spPr>
            <a:xfrm>
              <a:off x="14236418" y="444213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형평성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A53D24E-5EF5-0DF8-51CD-14A8299EA5B1}"/>
                </a:ext>
              </a:extLst>
            </p:cNvPr>
            <p:cNvSpPr txBox="1"/>
            <p:nvPr/>
          </p:nvSpPr>
          <p:spPr>
            <a:xfrm>
              <a:off x="12657403" y="4230096"/>
              <a:ext cx="963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chemeClr val="bg1"/>
                  </a:solidFill>
                  <a:effectLst/>
                  <a:latin typeface="se-nanumgothic"/>
                </a:rPr>
                <a:t>✔</a:t>
              </a:r>
              <a:endParaRPr lang="ko-KR" altLang="en-US" sz="44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001" name="그룹 1001"/>
          <p:cNvGrpSpPr/>
          <p:nvPr/>
        </p:nvGrpSpPr>
        <p:grpSpPr>
          <a:xfrm>
            <a:off x="11591378" y="7523603"/>
            <a:ext cx="676822" cy="212766"/>
            <a:chOff x="10596534" y="7488515"/>
            <a:chExt cx="676822" cy="1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0596534" y="7488515"/>
              <a:ext cx="676822" cy="1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26222" y="987514"/>
            <a:ext cx="4864809" cy="1218491"/>
            <a:chOff x="4326222" y="987514"/>
            <a:chExt cx="4864809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6222" y="987514"/>
              <a:ext cx="4864809" cy="12184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9683" y="1160646"/>
            <a:ext cx="2559697" cy="843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21868" y="3823195"/>
            <a:ext cx="3814012" cy="150000"/>
            <a:chOff x="-1221868" y="3823195"/>
            <a:chExt cx="3814012" cy="15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221868" y="3823195"/>
              <a:ext cx="3814012" cy="1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6947" y="2130219"/>
            <a:ext cx="9072561" cy="28571"/>
            <a:chOff x="9156947" y="2130219"/>
            <a:chExt cx="9072561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6947" y="2130219"/>
              <a:ext cx="9072561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84826" y="1329697"/>
            <a:ext cx="9202357" cy="6034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683" y="1896601"/>
            <a:ext cx="3203596" cy="35254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394" y="6104967"/>
            <a:ext cx="9889170" cy="2552642"/>
            <a:chOff x="154394" y="6104967"/>
            <a:chExt cx="9889170" cy="25526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394" y="6104967"/>
              <a:ext cx="9889170" cy="25526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26527" y="1160646"/>
            <a:ext cx="4107144" cy="8816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3809" y="2571069"/>
            <a:ext cx="8521905" cy="7357868"/>
            <a:chOff x="9763809" y="2571069"/>
            <a:chExt cx="8521905" cy="73578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63809" y="2571069"/>
              <a:ext cx="8521905" cy="7357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26222" y="987514"/>
            <a:ext cx="5060195" cy="1218491"/>
            <a:chOff x="4326222" y="987514"/>
            <a:chExt cx="5060195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6222" y="987514"/>
              <a:ext cx="5060195" cy="12184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8715" y="1195149"/>
            <a:ext cx="2673173" cy="843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21868" y="3823195"/>
            <a:ext cx="3814012" cy="150000"/>
            <a:chOff x="-1221868" y="3823195"/>
            <a:chExt cx="3814012" cy="15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221868" y="3823195"/>
              <a:ext cx="3814012" cy="1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6947" y="2130219"/>
            <a:ext cx="9072561" cy="28571"/>
            <a:chOff x="9156947" y="2130219"/>
            <a:chExt cx="9072561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6947" y="2130219"/>
              <a:ext cx="9072561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0946" y="1319299"/>
            <a:ext cx="7279375" cy="6450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683" y="1896601"/>
            <a:ext cx="3203596" cy="35254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56644" y="2718196"/>
            <a:ext cx="13195435" cy="4849322"/>
            <a:chOff x="4556644" y="2718196"/>
            <a:chExt cx="13195435" cy="4849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6644" y="2718196"/>
              <a:ext cx="13195435" cy="48493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55099" y="1160646"/>
            <a:ext cx="4359487" cy="8816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14704" y="987514"/>
            <a:ext cx="4976327" cy="1218491"/>
            <a:chOff x="4214704" y="987514"/>
            <a:chExt cx="4976327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4704" y="987514"/>
              <a:ext cx="4976327" cy="12184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4123" y="1160646"/>
            <a:ext cx="2663982" cy="843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21868" y="3823195"/>
            <a:ext cx="3814012" cy="150000"/>
            <a:chOff x="-1221868" y="3823195"/>
            <a:chExt cx="3814012" cy="15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221868" y="3823195"/>
              <a:ext cx="3814012" cy="1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6947" y="2130219"/>
            <a:ext cx="9072561" cy="28571"/>
            <a:chOff x="9156947" y="2130219"/>
            <a:chExt cx="9072561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6947" y="2130219"/>
              <a:ext cx="9072561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7967" y="1335434"/>
            <a:ext cx="7020614" cy="625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683" y="1896601"/>
            <a:ext cx="3203596" cy="35254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5132" y="6057845"/>
            <a:ext cx="9564532" cy="2546557"/>
            <a:chOff x="215132" y="6057845"/>
            <a:chExt cx="9564532" cy="25465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132" y="6057845"/>
              <a:ext cx="9564532" cy="25465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78354" y="1160646"/>
            <a:ext cx="4313821" cy="8816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3204" y="2427284"/>
            <a:ext cx="8540048" cy="7373532"/>
            <a:chOff x="9423204" y="2427284"/>
            <a:chExt cx="8540048" cy="7373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3204" y="2427284"/>
              <a:ext cx="8540048" cy="7373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26222" y="987514"/>
            <a:ext cx="5003989" cy="1218491"/>
            <a:chOff x="4326222" y="987514"/>
            <a:chExt cx="5003989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6222" y="987514"/>
              <a:ext cx="5003989" cy="12184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2218" y="1160646"/>
            <a:ext cx="2690040" cy="843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21868" y="3823195"/>
            <a:ext cx="3814012" cy="150000"/>
            <a:chOff x="-1221868" y="3823195"/>
            <a:chExt cx="3814012" cy="15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221868" y="3823195"/>
              <a:ext cx="3814012" cy="1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6947" y="2130219"/>
            <a:ext cx="9072561" cy="28571"/>
            <a:chOff x="9156947" y="2130219"/>
            <a:chExt cx="9072561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6947" y="2130219"/>
              <a:ext cx="9072561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3683" y="1896601"/>
            <a:ext cx="3203596" cy="35254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3744" y="1041204"/>
            <a:ext cx="5885281" cy="1119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973" y="5921654"/>
            <a:ext cx="8844884" cy="3648515"/>
            <a:chOff x="297973" y="5921654"/>
            <a:chExt cx="8844884" cy="36485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973" y="5921654"/>
              <a:ext cx="8844884" cy="364851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78354" y="1141910"/>
            <a:ext cx="4359487" cy="8816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2347544"/>
            <a:ext cx="9150615" cy="7900700"/>
            <a:chOff x="9142857" y="2347544"/>
            <a:chExt cx="9150615" cy="79007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2347544"/>
              <a:ext cx="9150615" cy="7900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68863"/>
            <a:ext cx="6996508" cy="3805628"/>
            <a:chOff x="0" y="7268863"/>
            <a:chExt cx="6996508" cy="3805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68863"/>
              <a:ext cx="6996508" cy="3805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6303" y="4128761"/>
            <a:ext cx="3202881" cy="150000"/>
            <a:chOff x="-916303" y="4128761"/>
            <a:chExt cx="3202881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916303" y="4128761"/>
              <a:ext cx="3202881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296" y="1894458"/>
            <a:ext cx="3061529" cy="3539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5144" y="135888"/>
            <a:ext cx="8450746" cy="8057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76294" y="1074473"/>
            <a:ext cx="9514286" cy="8714286"/>
            <a:chOff x="7776294" y="1074473"/>
            <a:chExt cx="9514286" cy="87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76294" y="1074473"/>
              <a:ext cx="9514119" cy="8713492"/>
              <a:chOff x="7776294" y="1074473"/>
              <a:chExt cx="9514119" cy="871349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76294" y="1074473"/>
                <a:ext cx="9514119" cy="871349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074355" y="1465143"/>
              <a:ext cx="2099794" cy="2099794"/>
              <a:chOff x="12074355" y="1465143"/>
              <a:chExt cx="2099794" cy="20997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74355" y="1465143"/>
                <a:ext cx="2099794" cy="209979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04440" y="2372516"/>
              <a:ext cx="2079004" cy="1155325"/>
              <a:chOff x="14104440" y="2372516"/>
              <a:chExt cx="2079004" cy="115532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04440" y="2372516"/>
                <a:ext cx="2079004" cy="1155325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187" y="7634759"/>
            <a:ext cx="6890775" cy="24095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377" y="6523562"/>
            <a:ext cx="5510680" cy="7486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1339" y="6405502"/>
            <a:ext cx="521898" cy="61127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79827" y="9214307"/>
            <a:ext cx="12179301" cy="11434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38698"/>
            <a:ext cx="6969638" cy="3791012"/>
            <a:chOff x="0" y="7038698"/>
            <a:chExt cx="6969638" cy="3791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38698"/>
              <a:ext cx="6969638" cy="37910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6303" y="4128761"/>
            <a:ext cx="3202881" cy="150000"/>
            <a:chOff x="-916303" y="4128761"/>
            <a:chExt cx="3202881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916303" y="4128761"/>
              <a:ext cx="3202881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296" y="1894458"/>
            <a:ext cx="3061529" cy="3539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98392" y="107004"/>
            <a:ext cx="8868775" cy="8057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66043" y="1059049"/>
            <a:ext cx="10096802" cy="9055570"/>
            <a:chOff x="7166043" y="1059049"/>
            <a:chExt cx="10096802" cy="90555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043" y="1059049"/>
              <a:ext cx="10096802" cy="90555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139" y="7541735"/>
            <a:ext cx="4622327" cy="8544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0377" y="6305606"/>
            <a:ext cx="5510680" cy="7486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" y="7469611"/>
            <a:ext cx="6054880" cy="3293446"/>
            <a:chOff x="47619" y="7469611"/>
            <a:chExt cx="6054880" cy="3293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19" y="7469611"/>
              <a:ext cx="6054880" cy="3293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6303" y="4128761"/>
            <a:ext cx="3202881" cy="150000"/>
            <a:chOff x="-916303" y="4128761"/>
            <a:chExt cx="3202881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916303" y="4128761"/>
              <a:ext cx="3202881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296" y="1894458"/>
            <a:ext cx="3061529" cy="3539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9478" y="94818"/>
            <a:ext cx="8881365" cy="8057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292" y="7976786"/>
            <a:ext cx="5474203" cy="3196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69555" y="1099590"/>
            <a:ext cx="11713672" cy="8997564"/>
            <a:chOff x="6169555" y="1099590"/>
            <a:chExt cx="11713672" cy="89975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9555" y="1099590"/>
              <a:ext cx="11713672" cy="899756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2045" y="6809395"/>
            <a:ext cx="5510680" cy="7486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40</Words>
  <Application>Microsoft Office PowerPoint</Application>
  <PresentationFormat>사용자 지정</PresentationFormat>
  <Paragraphs>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se-nanumgothic</vt:lpstr>
      <vt:lpstr>맑은 고딕 Semilight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고도연</cp:lastModifiedBy>
  <cp:revision>6</cp:revision>
  <dcterms:created xsi:type="dcterms:W3CDTF">2023-04-16T18:39:38Z</dcterms:created>
  <dcterms:modified xsi:type="dcterms:W3CDTF">2023-04-20T14:30:24Z</dcterms:modified>
</cp:coreProperties>
</file>